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2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20708" autoAdjust="0"/>
    <p:restoredTop sz="94750" autoAdjust="0"/>
  </p:normalViewPr>
  <p:slideViewPr>
    <p:cSldViewPr>
      <p:cViewPr varScale="1">
        <p:scale>
          <a:sx n="48" d="100"/>
          <a:sy n="48" d="100"/>
        </p:scale>
        <p:origin x="-840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ítulo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7" name="16 Subtítulo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30" name="2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EB9B7-BF00-40B1-A3F2-2BAE93B99D8C}" type="datetimeFigureOut">
              <a:rPr lang="es-MX" smtClean="0"/>
              <a:pPr/>
              <a:t>18/05/2011</a:t>
            </a:fld>
            <a:endParaRPr lang="es-MX"/>
          </a:p>
        </p:txBody>
      </p:sp>
      <p:sp>
        <p:nvSpPr>
          <p:cNvPr id="19" name="1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27" name="2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152E74-83CD-427F-888C-ECCA41FE84E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EB9B7-BF00-40B1-A3F2-2BAE93B99D8C}" type="datetimeFigureOut">
              <a:rPr lang="es-MX" smtClean="0"/>
              <a:pPr/>
              <a:t>18/05/2011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152E74-83CD-427F-888C-ECCA41FE84E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EB9B7-BF00-40B1-A3F2-2BAE93B99D8C}" type="datetimeFigureOut">
              <a:rPr lang="es-MX" smtClean="0"/>
              <a:pPr/>
              <a:t>18/05/2011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152E74-83CD-427F-888C-ECCA41FE84E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EB9B7-BF00-40B1-A3F2-2BAE93B99D8C}" type="datetimeFigureOut">
              <a:rPr lang="es-MX" smtClean="0"/>
              <a:pPr/>
              <a:t>18/05/2011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152E74-83CD-427F-888C-ECCA41FE84E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EB9B7-BF00-40B1-A3F2-2BAE93B99D8C}" type="datetimeFigureOut">
              <a:rPr lang="es-MX" smtClean="0"/>
              <a:pPr/>
              <a:t>18/05/2011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152E74-83CD-427F-888C-ECCA41FE84E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EB9B7-BF00-40B1-A3F2-2BAE93B99D8C}" type="datetimeFigureOut">
              <a:rPr lang="es-MX" smtClean="0"/>
              <a:pPr/>
              <a:t>18/05/2011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152E74-83CD-427F-888C-ECCA41FE84E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EB9B7-BF00-40B1-A3F2-2BAE93B99D8C}" type="datetimeFigureOut">
              <a:rPr lang="es-MX" smtClean="0"/>
              <a:pPr/>
              <a:t>18/05/2011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152E74-83CD-427F-888C-ECCA41FE84E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EB9B7-BF00-40B1-A3F2-2BAE93B99D8C}" type="datetimeFigureOut">
              <a:rPr lang="es-MX" smtClean="0"/>
              <a:pPr/>
              <a:t>18/05/2011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152E74-83CD-427F-888C-ECCA41FE84E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EB9B7-BF00-40B1-A3F2-2BAE93B99D8C}" type="datetimeFigureOut">
              <a:rPr lang="es-MX" smtClean="0"/>
              <a:pPr/>
              <a:t>18/05/2011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152E74-83CD-427F-888C-ECCA41FE84E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EB9B7-BF00-40B1-A3F2-2BAE93B99D8C}" type="datetimeFigureOut">
              <a:rPr lang="es-MX" smtClean="0"/>
              <a:pPr/>
              <a:t>18/05/2011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152E74-83CD-427F-888C-ECCA41FE84E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Recortar y redondear rectángulo de esquina sencilla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Triángulo rectángulo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EB9B7-BF00-40B1-A3F2-2BAE93B99D8C}" type="datetimeFigureOut">
              <a:rPr lang="es-MX" smtClean="0"/>
              <a:pPr/>
              <a:t>18/05/2011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FD152E74-83CD-427F-888C-ECCA41FE84E8}" type="slidenum">
              <a:rPr lang="es-MX" smtClean="0"/>
              <a:pPr/>
              <a:t>‹Nº›</a:t>
            </a:fld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10" name="9 Forma libre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10 Forma libre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Forma libre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Forma libre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8 Marcador de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0" name="29 Marcador de texto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C4EB9B7-BF00-40B1-A3F2-2BAE93B99D8C}" type="datetimeFigureOut">
              <a:rPr lang="es-MX" smtClean="0"/>
              <a:pPr/>
              <a:t>18/05/2011</a:t>
            </a:fld>
            <a:endParaRPr lang="es-MX"/>
          </a:p>
        </p:txBody>
      </p:sp>
      <p:sp>
        <p:nvSpPr>
          <p:cNvPr id="22" name="21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FD152E74-83CD-427F-888C-ECCA41FE84E8}" type="slidenum">
              <a:rPr lang="es-MX" smtClean="0"/>
              <a:pPr/>
              <a:t>‹Nº›</a:t>
            </a:fld>
            <a:endParaRPr lang="es-MX"/>
          </a:p>
        </p:txBody>
      </p:sp>
      <p:grpSp>
        <p:nvGrpSpPr>
          <p:cNvPr id="2" name="1 Grupo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11 Forma libre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12 Forma libre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21" r:id="rId1"/>
    <p:sldLayoutId id="2147484022" r:id="rId2"/>
    <p:sldLayoutId id="2147484023" r:id="rId3"/>
    <p:sldLayoutId id="2147484024" r:id="rId4"/>
    <p:sldLayoutId id="2147484025" r:id="rId5"/>
    <p:sldLayoutId id="2147484026" r:id="rId6"/>
    <p:sldLayoutId id="2147484027" r:id="rId7"/>
    <p:sldLayoutId id="2147484028" r:id="rId8"/>
    <p:sldLayoutId id="2147484029" r:id="rId9"/>
    <p:sldLayoutId id="2147484030" r:id="rId10"/>
    <p:sldLayoutId id="214748403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mailto:jorgec1480@hotmail.com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jpeg"/><Relationship Id="rId5" Type="http://schemas.openxmlformats.org/officeDocument/2006/relationships/image" Target="../media/image9.jpeg"/><Relationship Id="rId4" Type="http://schemas.openxmlformats.org/officeDocument/2006/relationships/image" Target="../media/image8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5.jpeg"/><Relationship Id="rId5" Type="http://schemas.openxmlformats.org/officeDocument/2006/relationships/image" Target="../media/image14.gif"/><Relationship Id="rId4" Type="http://schemas.openxmlformats.org/officeDocument/2006/relationships/image" Target="../media/image13.jpe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s-MX" dirty="0" smtClean="0"/>
              <a:t>DECALOGO DE EL CIUDADANO DEL MUNDO </a:t>
            </a:r>
            <a:endParaRPr lang="es-MX" dirty="0"/>
          </a:p>
        </p:txBody>
      </p:sp>
      <p:sp>
        <p:nvSpPr>
          <p:cNvPr id="2" name="1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MX" dirty="0" smtClean="0"/>
              <a:t>EDUCACION AMBIENTAL</a:t>
            </a:r>
            <a:endParaRPr lang="es-MX" dirty="0"/>
          </a:p>
        </p:txBody>
      </p:sp>
    </p:spTree>
  </p:cSld>
  <p:clrMapOvr>
    <a:masterClrMapping/>
  </p:clrMapOvr>
  <p:transition advClick="0" advTm="2000">
    <p:wheel spokes="8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s-MX" dirty="0" smtClean="0"/>
              <a:t>Experimenta creación de una planta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857364"/>
            <a:ext cx="8401080" cy="4467236"/>
          </a:xfrm>
        </p:spPr>
        <p:txBody>
          <a:bodyPr>
            <a:normAutofit/>
          </a:bodyPr>
          <a:lstStyle/>
          <a:p>
            <a:r>
              <a:rPr lang="es-MX" dirty="0" smtClean="0"/>
              <a:t>Frasco de </a:t>
            </a:r>
            <a:r>
              <a:rPr lang="es-MX" dirty="0" err="1" smtClean="0"/>
              <a:t>gerber</a:t>
            </a:r>
            <a:r>
              <a:rPr lang="es-MX" dirty="0" smtClean="0"/>
              <a:t> </a:t>
            </a:r>
          </a:p>
          <a:p>
            <a:r>
              <a:rPr lang="es-MX" dirty="0" smtClean="0"/>
              <a:t>Algodón </a:t>
            </a:r>
          </a:p>
          <a:p>
            <a:r>
              <a:rPr lang="es-MX" dirty="0" smtClean="0"/>
              <a:t>Alcohol</a:t>
            </a:r>
          </a:p>
          <a:p>
            <a:r>
              <a:rPr lang="es-MX" dirty="0" smtClean="0"/>
              <a:t>Semilla de frijol</a:t>
            </a:r>
          </a:p>
          <a:p>
            <a:pPr>
              <a:buNone/>
            </a:pPr>
            <a:r>
              <a:rPr lang="es-MX" dirty="0" smtClean="0"/>
              <a:t>Procedimiento:</a:t>
            </a:r>
          </a:p>
          <a:p>
            <a:pPr>
              <a:buNone/>
            </a:pPr>
            <a:r>
              <a:rPr lang="es-MX" dirty="0" smtClean="0"/>
              <a:t>En el frasco ya limpio coloca el algodón, y arriba del algodón coloca las semillas  y riégalas con poco alcohol.  Saca el frasco al sol y deja pasar  una semana y veras lo que pasara.</a:t>
            </a:r>
          </a:p>
          <a:p>
            <a:endParaRPr lang="es-MX" dirty="0"/>
          </a:p>
        </p:txBody>
      </p:sp>
    </p:spTree>
  </p:cSld>
  <p:clrMapOvr>
    <a:masterClrMapping/>
  </p:clrMapOvr>
  <p:transition advTm="20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3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4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1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2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9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30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3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3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3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3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3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4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45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46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4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4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53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54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5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5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Picture 2" descr="http://t3.gstatic.com/images?q=tbn:ANd9GcR08BD-nuR51g9pUBbUJJ75LcKEAzzMFvjBx4dfgiE0O4ahohY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286116" y="1357298"/>
            <a:ext cx="3696916" cy="4929222"/>
          </a:xfrm>
          <a:prstGeom prst="rect">
            <a:avLst/>
          </a:prstGeom>
          <a:noFill/>
        </p:spPr>
      </p:pic>
      <p:sp>
        <p:nvSpPr>
          <p:cNvPr id="5" name="4 Rectángulo"/>
          <p:cNvSpPr/>
          <p:nvPr/>
        </p:nvSpPr>
        <p:spPr>
          <a:xfrm>
            <a:off x="285720" y="928670"/>
            <a:ext cx="285752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es-MX" sz="3600" b="1" dirty="0" smtClean="0"/>
              <a:t>Queda así</a:t>
            </a:r>
            <a:r>
              <a:rPr lang="es-MX" sz="3600" dirty="0" smtClean="0"/>
              <a:t>: </a:t>
            </a:r>
          </a:p>
        </p:txBody>
      </p:sp>
    </p:spTree>
  </p:cSld>
  <p:clrMapOvr>
    <a:masterClrMapping/>
  </p:clrMapOvr>
  <p:transition advTm="10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3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2150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2150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215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215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5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" dur="2000"/>
                                        <p:tgtEl>
                                          <p:spTgt spid="2150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2000"/>
                                        <p:tgtEl>
                                          <p:spTgt spid="2150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72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0"/>
                                        <p:tgtEl>
                                          <p:spTgt spid="215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0"/>
                                        <p:tgtEl>
                                          <p:spTgt spid="215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1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35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2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72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2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5" grpId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Integrantes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 smtClean="0"/>
              <a:t>Cervantes Rosas Jorge Alberto “Abuelo”</a:t>
            </a:r>
          </a:p>
          <a:p>
            <a:r>
              <a:rPr lang="es-MX" dirty="0" smtClean="0"/>
              <a:t>Cruz Aparicio Imelda </a:t>
            </a:r>
            <a:r>
              <a:rPr lang="es-MX" dirty="0" smtClean="0"/>
              <a:t>“ </a:t>
            </a:r>
            <a:r>
              <a:rPr lang="es-MX" dirty="0" err="1" smtClean="0"/>
              <a:t>Ime</a:t>
            </a:r>
            <a:r>
              <a:rPr lang="es-MX" dirty="0" smtClean="0"/>
              <a:t> ”</a:t>
            </a:r>
            <a:endParaRPr lang="es-MX" dirty="0" smtClean="0"/>
          </a:p>
          <a:p>
            <a:r>
              <a:rPr lang="es-MX" dirty="0" smtClean="0"/>
              <a:t>Hernández Ávila Luis Antonio  “Spencer”</a:t>
            </a:r>
          </a:p>
          <a:p>
            <a:r>
              <a:rPr lang="es-MX" dirty="0" smtClean="0"/>
              <a:t>Vidal Torres Estefanía “Chacha”</a:t>
            </a:r>
            <a:endParaRPr lang="es-MX" dirty="0"/>
          </a:p>
        </p:txBody>
      </p:sp>
    </p:spTree>
  </p:cSld>
  <p:clrMapOvr>
    <a:masterClrMapping/>
  </p:clrMapOvr>
  <p:transition advTm="5000">
    <p:comb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785794"/>
            <a:ext cx="8229600" cy="5538806"/>
          </a:xfrm>
        </p:spPr>
        <p:txBody>
          <a:bodyPr>
            <a:normAutofit/>
          </a:bodyPr>
          <a:lstStyle/>
          <a:p>
            <a:r>
              <a:rPr lang="es-MX" sz="7200" dirty="0" smtClean="0"/>
              <a:t>      Gracias </a:t>
            </a:r>
          </a:p>
          <a:p>
            <a:r>
              <a:rPr lang="es-MX" sz="7200" dirty="0" smtClean="0"/>
              <a:t>       Por su                     </a:t>
            </a:r>
          </a:p>
          <a:p>
            <a:r>
              <a:rPr lang="es-MX" sz="7200" dirty="0" smtClean="0"/>
              <a:t> </a:t>
            </a:r>
            <a:r>
              <a:rPr lang="es-MX" sz="7200" dirty="0" smtClean="0"/>
              <a:t>      Atención </a:t>
            </a:r>
            <a:endParaRPr lang="es-MX" sz="7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MX" dirty="0" smtClean="0"/>
              <a:t>BIENVENIDOS</a:t>
            </a:r>
            <a:endParaRPr lang="es-MX" dirty="0"/>
          </a:p>
        </p:txBody>
      </p:sp>
      <p:sp>
        <p:nvSpPr>
          <p:cNvPr id="2" name="1 Marcador de contenido"/>
          <p:cNvSpPr>
            <a:spLocks noGrp="1"/>
          </p:cNvSpPr>
          <p:nvPr>
            <p:ph idx="1"/>
          </p:nvPr>
        </p:nvSpPr>
        <p:spPr>
          <a:noFill/>
        </p:spPr>
        <p:txBody>
          <a:bodyPr>
            <a:normAutofit lnSpcReduction="10000"/>
          </a:bodyPr>
          <a:lstStyle/>
          <a:p>
            <a:pPr algn="ctr"/>
            <a:r>
              <a:rPr lang="es-MX" dirty="0" smtClean="0"/>
              <a:t>TE INVITO A CUIDAR NUESTRO  PLANETA   Y MEJORAR NUESTRA FORMA DE VIDA.</a:t>
            </a:r>
          </a:p>
          <a:p>
            <a:pPr algn="ctr">
              <a:buNone/>
            </a:pPr>
            <a:endParaRPr lang="es-MX" dirty="0" smtClean="0"/>
          </a:p>
          <a:p>
            <a:pPr algn="ctr"/>
            <a:r>
              <a:rPr lang="es-MX" dirty="0" smtClean="0"/>
              <a:t>ESTE ES UNA PRESENTACION HECHA PARA HACER CONCIENCIA DE QUE ESTAMOS ACABANDO CON NUESTRO PLANETA.</a:t>
            </a:r>
          </a:p>
          <a:p>
            <a:endParaRPr lang="es-MX" dirty="0" smtClean="0"/>
          </a:p>
          <a:p>
            <a:pPr algn="ctr">
              <a:buNone/>
            </a:pPr>
            <a:r>
              <a:rPr lang="es-MX" dirty="0" smtClean="0"/>
              <a:t>TE INVITAMOS A QUE NOS ESCRIBAS ALA DIRECCION DE:</a:t>
            </a:r>
          </a:p>
          <a:p>
            <a:pPr algn="ctr">
              <a:buNone/>
            </a:pPr>
            <a:r>
              <a:rPr lang="es-MX" dirty="0" smtClean="0">
                <a:solidFill>
                  <a:schemeClr val="tx2">
                    <a:lumMod val="90000"/>
                  </a:schemeClr>
                </a:solidFill>
                <a:hlinkClick r:id="rId2"/>
              </a:rPr>
              <a:t>jorgec1480@hotmail.com</a:t>
            </a:r>
            <a:r>
              <a:rPr lang="es-MX" dirty="0" smtClean="0">
                <a:solidFill>
                  <a:schemeClr val="accent3"/>
                </a:solidFill>
              </a:rPr>
              <a:t> </a:t>
            </a:r>
            <a:endParaRPr lang="es-MX" dirty="0">
              <a:solidFill>
                <a:schemeClr val="accent3"/>
              </a:solidFill>
            </a:endParaRPr>
          </a:p>
        </p:txBody>
      </p:sp>
    </p:spTree>
  </p:cSld>
  <p:clrMapOvr>
    <a:masterClrMapping/>
  </p:clrMapOvr>
  <p:transition advClick="0" advTm="10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 tmFilter="0,0; .5, 1; 1, 1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 tmFilter="0,0; .5, 1; 1, 1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 tmFilter="0,0; .5, 1; 1, 1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500" tmFilter="0,0; .5, 1; 1, 1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58" presetClass="exit" presetSubtype="0" decel="10000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>
                                        <p:cTn id="50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2.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*0.0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h+1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58" presetClass="exit" presetSubtype="0" decel="10000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>
                                        <p:cTn id="5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2.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*0.0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h+1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61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58" presetClass="exit" presetSubtype="0" decel="10000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>
                                        <p:cTn id="66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2.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*0.0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h+1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0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58" presetClass="exit" presetSubtype="0" decel="10000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>
                                        <p:cTn id="75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2.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*0.0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h+1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9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58" presetClass="exit" presetSubtype="0" decel="10000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>
                                        <p:cTn id="84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2.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*0.0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h+1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8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3" grpId="1"/>
      <p:bldP spid="2" grpId="0" build="p"/>
      <p:bldP spid="2" grpI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285720" y="2000240"/>
            <a:ext cx="8571577" cy="317009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MX" sz="10000" dirty="0" smtClean="0">
                <a:solidFill>
                  <a:schemeClr val="accent1"/>
                </a:solidFill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  <a:reflection blurRad="6350" stA="60000" endA="900" endPos="60000" dist="60007" dir="5400000" sy="-100000" algn="bl" rotWithShape="0"/>
                </a:effectLst>
                <a:latin typeface="Edwardian Script ITC" pitchFamily="66" charset="0"/>
              </a:rPr>
              <a:t>Estas son imágenes del </a:t>
            </a:r>
          </a:p>
          <a:p>
            <a:pPr algn="ctr"/>
            <a:r>
              <a:rPr lang="es-MX" sz="10000" dirty="0" smtClean="0">
                <a:solidFill>
                  <a:schemeClr val="accent1"/>
                </a:solidFill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  <a:reflection blurRad="6350" stA="60000" endA="900" endPos="60000" dist="60007" dir="5400000" sy="-100000" algn="bl" rotWithShape="0"/>
                </a:effectLst>
                <a:latin typeface="Edwardian Script ITC" pitchFamily="66" charset="0"/>
              </a:rPr>
              <a:t>mundo</a:t>
            </a:r>
            <a:endParaRPr lang="es-ES" sz="10000" b="1" cap="none" spc="0" dirty="0">
              <a:ln w="1905"/>
              <a:solidFill>
                <a:schemeClr val="accent1"/>
              </a:solidFill>
              <a:effectLst>
                <a:glow rad="228600">
                  <a:schemeClr val="accent3">
                    <a:satMod val="175000"/>
                    <a:alpha val="40000"/>
                  </a:schemeClr>
                </a:glow>
                <a:reflection blurRad="6350" stA="60000" endA="900" endPos="60000" dist="60007" dir="5400000" sy="-100000" algn="bl" rotWithShape="0"/>
              </a:effectLst>
              <a:latin typeface="Edwardian Script ITC" pitchFamily="66" charset="0"/>
            </a:endParaRPr>
          </a:p>
        </p:txBody>
      </p:sp>
    </p:spTree>
  </p:cSld>
  <p:clrMapOvr>
    <a:masterClrMapping/>
  </p:clrMapOvr>
  <p:transition advTm="4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9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" dur="5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4" grpId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Marcador de contenido" descr="contaminacion_oct_200611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286116" y="1049346"/>
            <a:ext cx="5397500" cy="3594100"/>
          </a:xfrm>
        </p:spPr>
      </p:pic>
      <p:pic>
        <p:nvPicPr>
          <p:cNvPr id="5" name="4 Imagen" descr="108977-81024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0034" y="2643182"/>
            <a:ext cx="5357850" cy="3714752"/>
          </a:xfrm>
          <a:prstGeom prst="rect">
            <a:avLst/>
          </a:prstGeom>
        </p:spPr>
      </p:pic>
      <p:pic>
        <p:nvPicPr>
          <p:cNvPr id="6" name="5 Imagen" descr="3064976340_835d36d2df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52904" y="2786083"/>
            <a:ext cx="4762500" cy="3571875"/>
          </a:xfrm>
          <a:prstGeom prst="rect">
            <a:avLst/>
          </a:prstGeom>
        </p:spPr>
      </p:pic>
      <p:pic>
        <p:nvPicPr>
          <p:cNvPr id="7" name="6 Imagen" descr="basura-en-las-calles1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 rot="10800000" flipH="1" flipV="1">
            <a:off x="500035" y="1071569"/>
            <a:ext cx="5030055" cy="3357562"/>
          </a:xfrm>
          <a:prstGeom prst="rect">
            <a:avLst/>
          </a:prstGeom>
        </p:spPr>
      </p:pic>
    </p:spTree>
  </p:cSld>
  <p:clrMapOvr>
    <a:masterClrMapping/>
  </p:clrMapOvr>
  <p:transition advTm="10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28596" y="857232"/>
            <a:ext cx="82296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es-MX" dirty="0" smtClean="0"/>
              <a:t>Sugerencias para cuidar el medio ambiente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None/>
            </a:pPr>
            <a:r>
              <a:rPr lang="es-MX" dirty="0" smtClean="0"/>
              <a:t> 1.- Usar solo el agua que necesito y evitar su contaminación.</a:t>
            </a:r>
          </a:p>
          <a:p>
            <a:pPr marL="514350" indent="-514350">
              <a:buNone/>
            </a:pPr>
            <a:r>
              <a:rPr lang="es-MX" dirty="0" smtClean="0"/>
              <a:t>2.- Usar la menor cantidad de energía eléctrica aprovechando la luz solar </a:t>
            </a:r>
          </a:p>
          <a:p>
            <a:pPr marL="514350" indent="-514350">
              <a:buNone/>
            </a:pPr>
            <a:r>
              <a:rPr lang="es-MX" dirty="0" smtClean="0"/>
              <a:t>3.- Disminuir la basura reciclarla y no tirarla fuera del bote.</a:t>
            </a:r>
          </a:p>
          <a:p>
            <a:pPr marL="514350" indent="-514350">
              <a:buNone/>
            </a:pPr>
            <a:r>
              <a:rPr lang="es-MX" dirty="0" smtClean="0"/>
              <a:t>4.- Cuidar las plantas, sembrarlas y no dañarlas .</a:t>
            </a:r>
          </a:p>
          <a:p>
            <a:pPr marL="514350" indent="-514350">
              <a:buNone/>
            </a:pPr>
            <a:r>
              <a:rPr lang="es-MX" dirty="0" smtClean="0"/>
              <a:t>5.- Cuidar a los animales  y no comprar animales en peligro de extinción.</a:t>
            </a:r>
          </a:p>
        </p:txBody>
      </p:sp>
    </p:spTree>
  </p:cSld>
  <p:clrMapOvr>
    <a:masterClrMapping/>
  </p:clrMapOvr>
  <p:transition advTm="10000">
    <p:randomBar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Marcador de contenido" descr="rio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500298" y="1071546"/>
            <a:ext cx="4069237" cy="4903516"/>
          </a:xfrm>
        </p:spPr>
      </p:pic>
      <p:pic>
        <p:nvPicPr>
          <p:cNvPr id="5" name="4 Imagen" descr="_var_www_vhosts_espadadeluz_com_httpdocs_imagenes_9789685_978968505329.GI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28860" y="1071546"/>
            <a:ext cx="4143404" cy="4903504"/>
          </a:xfrm>
          <a:prstGeom prst="rect">
            <a:avLst/>
          </a:prstGeom>
        </p:spPr>
      </p:pic>
      <p:pic>
        <p:nvPicPr>
          <p:cNvPr id="6" name="5 Imagen" descr="contaminacion_luminica04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428860" y="1071546"/>
            <a:ext cx="4191000" cy="4929222"/>
          </a:xfrm>
          <a:prstGeom prst="rect">
            <a:avLst/>
          </a:prstGeom>
        </p:spPr>
      </p:pic>
      <p:pic>
        <p:nvPicPr>
          <p:cNvPr id="7" name="6 Imagen" descr="medio_ambiente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428860" y="1142984"/>
            <a:ext cx="4143404" cy="4786346"/>
          </a:xfrm>
          <a:prstGeom prst="rect">
            <a:avLst/>
          </a:prstGeom>
        </p:spPr>
      </p:pic>
      <p:pic>
        <p:nvPicPr>
          <p:cNvPr id="8" name="7 Imagen" descr="reciclaje-plastico.jp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428860" y="1142984"/>
            <a:ext cx="4071966" cy="4714908"/>
          </a:xfrm>
          <a:prstGeom prst="rect">
            <a:avLst/>
          </a:prstGeom>
        </p:spPr>
      </p:pic>
    </p:spTree>
  </p:cSld>
  <p:clrMapOvr>
    <a:masterClrMapping/>
  </p:clrMapOvr>
  <p:transition advClick="0" advTm="10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s-MX" dirty="0" smtClean="0"/>
              <a:t>Sugerencias para cuidar el medio ambiente segunda parte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28596" y="2071678"/>
            <a:ext cx="8229600" cy="4389120"/>
          </a:xfrm>
        </p:spPr>
        <p:txBody>
          <a:bodyPr/>
          <a:lstStyle/>
          <a:p>
            <a:pPr>
              <a:buNone/>
            </a:pPr>
            <a:r>
              <a:rPr lang="es-MX" dirty="0" smtClean="0"/>
              <a:t> 1.-Evitar quemar basura o fumar y utilizar el vehículo en exceso.</a:t>
            </a:r>
          </a:p>
          <a:p>
            <a:pPr>
              <a:buNone/>
            </a:pPr>
            <a:r>
              <a:rPr lang="es-MX" dirty="0" smtClean="0"/>
              <a:t>2.- Cuidar las aéreas verdes y naturales .</a:t>
            </a:r>
          </a:p>
          <a:p>
            <a:pPr>
              <a:buNone/>
            </a:pPr>
            <a:r>
              <a:rPr lang="es-MX" dirty="0" smtClean="0"/>
              <a:t>3.- No usar insecticidas.</a:t>
            </a:r>
          </a:p>
          <a:p>
            <a:pPr>
              <a:buNone/>
            </a:pPr>
            <a:r>
              <a:rPr lang="es-MX" dirty="0" smtClean="0"/>
              <a:t> 4.- Evitar generar ruidos molestos.</a:t>
            </a:r>
          </a:p>
          <a:p>
            <a:pPr>
              <a:buNone/>
            </a:pPr>
            <a:r>
              <a:rPr lang="es-MX" dirty="0" smtClean="0"/>
              <a:t>5.-No talar arboles. </a:t>
            </a:r>
            <a:endParaRPr lang="es-MX" dirty="0"/>
          </a:p>
        </p:txBody>
      </p:sp>
    </p:spTree>
  </p:cSld>
  <p:clrMapOvr>
    <a:masterClrMapping/>
  </p:clrMapOvr>
  <p:transition advTm="10000">
    <p:randomBar dir="vert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Marcador de contenido" descr="16518_1492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357290" y="1071546"/>
            <a:ext cx="6715132" cy="5222880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5" name="4 Imagen" descr="bosques y areas verdes urbanas paisajes posibles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00396" y="642938"/>
            <a:ext cx="6215074" cy="4143384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6" name="5 Imagen" descr="ok-b-insecticidas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3643314"/>
            <a:ext cx="5595943" cy="3214686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7" name="6 Imagen" descr="ruido.gif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642918"/>
            <a:ext cx="5072098" cy="3643338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8" name="7 Imagen" descr="tala.jp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143404" y="2857520"/>
            <a:ext cx="5000628" cy="3714752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 advClick="0" advTm="10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4)">
                                      <p:cBhvr>
                                        <p:cTn id="11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4)">
                                      <p:cBhvr>
                                        <p:cTn id="21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1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4)">
                                      <p:cBhvr>
                                        <p:cTn id="31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1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4)">
                                      <p:cBhvr>
                                        <p:cTn id="41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4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1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4)">
                                      <p:cBhvr>
                                        <p:cTn id="51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http://republicavirtual.files.wordpress.com/2008/07/un-mundo-feliz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285984" y="1285860"/>
            <a:ext cx="4961991" cy="4510901"/>
          </a:xfrm>
          <a:prstGeom prst="rect">
            <a:avLst/>
          </a:prstGeom>
          <a:noFill/>
        </p:spPr>
      </p:pic>
    </p:spTree>
  </p:cSld>
  <p:clrMapOvr>
    <a:masterClrMapping/>
  </p:clrMapOvr>
  <p:transition advTm="5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4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ujo">
  <a:themeElements>
    <a:clrScheme name="Flujo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ujo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ujo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194</TotalTime>
  <Words>268</Words>
  <Application>Microsoft Office PowerPoint</Application>
  <PresentationFormat>Presentación en pantalla (4:3)</PresentationFormat>
  <Paragraphs>39</Paragraphs>
  <Slides>13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13</vt:i4>
      </vt:variant>
    </vt:vector>
  </HeadingPairs>
  <TitlesOfParts>
    <vt:vector size="14" baseType="lpstr">
      <vt:lpstr>Flujo</vt:lpstr>
      <vt:lpstr>DECALOGO DE EL CIUDADANO DEL MUNDO </vt:lpstr>
      <vt:lpstr>BIENVENIDOS</vt:lpstr>
      <vt:lpstr>Diapositiva 3</vt:lpstr>
      <vt:lpstr>Diapositiva 4</vt:lpstr>
      <vt:lpstr>Sugerencias para cuidar el medio ambiente</vt:lpstr>
      <vt:lpstr>Diapositiva 6</vt:lpstr>
      <vt:lpstr>Sugerencias para cuidar el medio ambiente segunda parte</vt:lpstr>
      <vt:lpstr>Diapositiva 8</vt:lpstr>
      <vt:lpstr>Diapositiva 9</vt:lpstr>
      <vt:lpstr>Experimenta creación de una planta</vt:lpstr>
      <vt:lpstr>Diapositiva 11</vt:lpstr>
      <vt:lpstr>Integrantes</vt:lpstr>
      <vt:lpstr>Diapositiva 13</vt:lpstr>
    </vt:vector>
  </TitlesOfParts>
  <Company>Peruxxoft™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DECALOGO DEL CIUDADANO DEL MUNDO </dc:title>
  <dc:creator>BlackCrystal™ v8</dc:creator>
  <cp:lastModifiedBy>BlackCrystal™ v8</cp:lastModifiedBy>
  <cp:revision>20</cp:revision>
  <dcterms:created xsi:type="dcterms:W3CDTF">2011-05-18T21:00:47Z</dcterms:created>
  <dcterms:modified xsi:type="dcterms:W3CDTF">2011-05-19T00:53:57Z</dcterms:modified>
</cp:coreProperties>
</file>